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75" d="100"/>
          <a:sy n="75" d="100"/>
        </p:scale>
        <p:origin x="228" y="5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A6FA3-E9BC-CFBE-94EB-34C9F102C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D4B4F-66F2-3ECC-6A8A-8848D5597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845E0-6915-E9FC-4536-E0CD3FF8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1994-E0C6-D477-B5C5-417E352F1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D230-0BBF-320B-74FF-5EB56CF8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2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A81F0-ACE9-9BAD-03EB-253987E36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0C9724-402F-601D-9613-27830C104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EF130-4831-5420-9996-83F644F23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A524C-8972-663E-ED00-92972A12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1F63F-2F62-6571-BA8E-96B7C477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96F96C-E028-D08E-3D31-F20CB5796F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40A54-0585-1E21-F437-438010E89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26358-F5CE-108F-94F3-B057BB925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3F68D-C88E-DB6B-C4C8-28A829943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624FD-3AA4-BC87-D2FC-17A83CBE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2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A739-BA48-734F-D868-C419417E9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B397E-599B-EB14-BF19-58FADF881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E30FE-CCA8-7800-16E3-0C24ECE07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05B95-6F9F-DFA5-4789-F31A999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8FB96-E1B5-745A-8E5E-276D0018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7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326B7-B8BA-5427-2B8A-A5DC75690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6A49F-8F47-9CA0-240D-6F3FF11B6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DA025-BBC8-9AC9-C36C-97899E36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14C3E-2146-AAE1-9AF6-8C2A9744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81406-B9CF-E682-C967-3DFA563E3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5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D6E7A-F3DC-FAAB-0267-F553B5F8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4CB9-7856-60C3-E9F0-2CDECF6F0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721AC-2A66-23C0-BCBA-EF8650208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CC548-B2B2-C48D-8966-06F53A7AC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62DFB-3CAF-DB0D-42E3-1B0B3F34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08963-2C5C-7DD6-DDB1-8E33C7DE8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9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0B5E-4F77-6092-970B-CF743432B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E1D7B-1A1A-1B8C-8644-8C574F0B5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3D55A-0E3C-5039-7143-44716F71B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AB4F03-0659-8A07-B014-5EE5CEBBB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43559-CF6D-3530-D21B-6A3F78FAA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6626C4-42C6-964B-32BB-001509B4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C8362F-E97C-1814-A7FD-E82B7530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35D937-23FE-E867-542A-B3434CB7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7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24AA-6933-DCFF-56B2-8EB237F05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17E56-0A9C-C3D8-840D-1C435857E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849EF-6F1A-F3A0-8847-830B2711B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6FAC48-7AB8-05EF-79B9-89BC18AB7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9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5DBDAF-5039-101B-4544-F8FA3227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F22D39-A0B4-CFC8-42D4-69EB1B2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C04BC-C20E-2FFC-ED4D-9C2D36F37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1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E821-6EED-90BB-CBDC-FEFEC311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8236A-1D03-8D35-B34A-13F1600D5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ACAE6-1A36-4A51-172D-D42AD9B79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4C420-C5E7-F4C2-9384-AA8837ED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9F95D-A20D-5BF8-A789-2A0E541BA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A8CAC-0D8E-1BE0-A534-14F4A2653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0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E544-FDF9-5915-5EAB-5FF15344C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AD6B7-EB1F-1F59-857A-2ECE53B2B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17D26-36C1-45FA-8CDA-FD88045DA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0FD2A-E067-CD6D-68A6-B8FB89B3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E702B-D40F-97C3-A8EC-4FB659AC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41B58-C561-B908-3388-CF333309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55244D-0E21-5B64-CB94-5FECDEFBB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21435-58F9-D24D-FC8D-B0BCFB47B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AB68A-5672-5379-B81C-F0B737881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ECEF1-65B6-4DA2-B65B-2144AE9C9BD2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41E4F-27E2-186F-BFA1-04D3B13643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80724-9518-2D7D-BA4D-9DF9E7F05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D4EC-FBA9-4121-A98B-C062367D4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6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CE006C1-9FE9-76A1-2BAA-4A4216D71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834" y="0"/>
            <a:ext cx="107683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7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74E5048BEAD54F9082C5DA076B9DD5" ma:contentTypeVersion="11" ma:contentTypeDescription="Create a new document." ma:contentTypeScope="" ma:versionID="5a894ae0b3d513a1b58c43055c31f778">
  <xsd:schema xmlns:xsd="http://www.w3.org/2001/XMLSchema" xmlns:xs="http://www.w3.org/2001/XMLSchema" xmlns:p="http://schemas.microsoft.com/office/2006/metadata/properties" xmlns:ns2="c0f2bd55-cf84-438d-a072-2d3970f4d541" xmlns:ns3="fa0f2a34-ee05-4d76-a41e-4558c6618e9d" targetNamespace="http://schemas.microsoft.com/office/2006/metadata/properties" ma:root="true" ma:fieldsID="7bd389ff995d0a08da4613f0be418f9d" ns2:_="" ns3:_="">
    <xsd:import namespace="c0f2bd55-cf84-438d-a072-2d3970f4d541"/>
    <xsd:import namespace="fa0f2a34-ee05-4d76-a41e-4558c6618e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2bd55-cf84-438d-a072-2d3970f4d5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4a5160f-1e79-4ea5-bf2b-9dc39a009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0f2a34-ee05-4d76-a41e-4558c6618e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4d04be72-df6b-44a6-9cc0-45da88abc37b}" ma:internalName="TaxCatchAll" ma:showField="CatchAllData" ma:web="fa0f2a34-ee05-4d76-a41e-4558c6618e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f2bd55-cf84-438d-a072-2d3970f4d541">
      <Terms xmlns="http://schemas.microsoft.com/office/infopath/2007/PartnerControls"/>
    </lcf76f155ced4ddcb4097134ff3c332f>
    <TaxCatchAll xmlns="fa0f2a34-ee05-4d76-a41e-4558c6618e9d" xsi:nil="true"/>
  </documentManagement>
</p:properties>
</file>

<file path=customXml/itemProps1.xml><?xml version="1.0" encoding="utf-8"?>
<ds:datastoreItem xmlns:ds="http://schemas.openxmlformats.org/officeDocument/2006/customXml" ds:itemID="{B1837539-C86F-4BC3-BCB8-4E9F9DE1A6B6}"/>
</file>

<file path=customXml/itemProps2.xml><?xml version="1.0" encoding="utf-8"?>
<ds:datastoreItem xmlns:ds="http://schemas.openxmlformats.org/officeDocument/2006/customXml" ds:itemID="{3A7145CB-78FD-4F3F-827F-F8A14969D5A4}"/>
</file>

<file path=customXml/itemProps3.xml><?xml version="1.0" encoding="utf-8"?>
<ds:datastoreItem xmlns:ds="http://schemas.openxmlformats.org/officeDocument/2006/customXml" ds:itemID="{70BD9EEF-429D-42A4-AA62-BF9BBB61A4EC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Peterson</dc:creator>
  <cp:lastModifiedBy>Michael Peterson</cp:lastModifiedBy>
  <cp:revision>1</cp:revision>
  <dcterms:created xsi:type="dcterms:W3CDTF">2024-01-04T17:42:49Z</dcterms:created>
  <dcterms:modified xsi:type="dcterms:W3CDTF">2024-01-04T17:49:56Z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0x0101003074E5048BEAD54F9082C5DA076B9DD5</vt:lpwstr>
  </property>
</Properties>
</file>